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4630400" cy="8229600"/>
  <p:notesSz cx="8229600" cy="14630400"/>
  <p:embeddedFontLst>
    <p:embeddedFont>
      <p:font typeface="Inter"/>
      <p:regular r:id="rId43"/>
    </p:embeddedFont>
    <p:embeddedFont>
      <p:font typeface="Inter"/>
      <p:regular r:id="rId44"/>
    </p:embeddedFont>
    <p:embeddedFont>
      <p:font typeface="Inter"/>
      <p:regular r:id="rId45"/>
    </p:embeddedFont>
    <p:embeddedFont>
      <p:font typeface="Inter"/>
      <p:regular r:id="rId46"/>
    </p:embeddedFont>
    <p:embeddedFont>
      <p:font typeface="Inter"/>
      <p:regular r:id="rId47"/>
    </p:embeddedFont>
    <p:embeddedFont>
      <p:font typeface="Inter"/>
      <p:regular r:id="rId48"/>
    </p:embeddedFont>
    <p:embeddedFont>
      <p:font typeface="Inter"/>
      <p:regular r:id="rId49"/>
    </p:embeddedFont>
    <p:embeddedFont>
      <p:font typeface="Inter"/>
      <p:regular r:id="rId5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openxmlformats.org/officeDocument/2006/relationships/font" Target="fonts/font1.fntdata"/><Relationship Id="rId44" Type="http://schemas.openxmlformats.org/officeDocument/2006/relationships/font" Target="fonts/font2.fntdata"/><Relationship Id="rId45" Type="http://schemas.openxmlformats.org/officeDocument/2006/relationships/font" Target="fonts/font3.fntdata"/><Relationship Id="rId46" Type="http://schemas.openxmlformats.org/officeDocument/2006/relationships/font" Target="fonts/font4.fntdata"/><Relationship Id="rId47" Type="http://schemas.openxmlformats.org/officeDocument/2006/relationships/font" Target="fonts/font5.fntdata"/><Relationship Id="rId48" Type="http://schemas.openxmlformats.org/officeDocument/2006/relationships/font" Target="fonts/font6.fntdata"/><Relationship Id="rId49" Type="http://schemas.openxmlformats.org/officeDocument/2006/relationships/font" Target="fonts/font7.fntdata"/><Relationship Id="rId5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slideLayout" Target="../slideLayouts/slideLayout20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slideLayout" Target="../slideLayouts/slideLayout2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27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png"/><Relationship Id="rId7" Type="http://schemas.openxmlformats.org/officeDocument/2006/relationships/image" Target="../media/image-28-7.png"/><Relationship Id="rId8" Type="http://schemas.openxmlformats.org/officeDocument/2006/relationships/image" Target="../media/image-28-8.png"/><Relationship Id="rId9" Type="http://schemas.openxmlformats.org/officeDocument/2006/relationships/image" Target="../media/image-28-9.png"/><Relationship Id="rId10" Type="http://schemas.openxmlformats.org/officeDocument/2006/relationships/slideLayout" Target="../slideLayouts/slideLayout29.xml"/><Relationship Id="rId11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png"/><Relationship Id="rId7" Type="http://schemas.openxmlformats.org/officeDocument/2006/relationships/image" Target="../media/image-30-7.png"/><Relationship Id="rId8" Type="http://schemas.openxmlformats.org/officeDocument/2006/relationships/image" Target="../media/image-30-8.png"/><Relationship Id="rId9" Type="http://schemas.openxmlformats.org/officeDocument/2006/relationships/image" Target="../media/image-30-9.png"/><Relationship Id="rId10" Type="http://schemas.openxmlformats.org/officeDocument/2006/relationships/slideLayout" Target="../slideLayouts/slideLayout31.xml"/><Relationship Id="rId11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slideLayout" Target="../slideLayouts/slideLayout33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slideLayout" Target="../slideLayouts/slideLayout36.xml"/><Relationship Id="rId7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Mastering User Input in React Native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handling user interactions in React Native applications. Learn essential techniques for touch events, text inputs, and form validation to create responsive mobile experiences.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11164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TouchableWithoutFeedback Component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0937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Visual Response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captures touches without changing appearance. Useful for invisible interactions.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0937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Use: Keyboard Dismissal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 background views to dismiss keyboard when tapping outside input fields.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09373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UI Wrapper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when implementing custom touch feedback animations or effects.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6729889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TouchableWithoutFeedback: Example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4384" y="1435537"/>
            <a:ext cx="244733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 Dismissal Pattern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4384" y="1808678"/>
            <a:ext cx="5682258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 content in TouchableWithoutFeedback to dismiss keyboard when tapping background.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84384" y="2406015"/>
            <a:ext cx="568225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Keyboard API to dismiss active inputs.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84384" y="2802969"/>
            <a:ext cx="5682258" cy="4647724"/>
          </a:xfrm>
          <a:prstGeom prst="roundRect">
            <a:avLst>
              <a:gd name="adj" fmla="val 1317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77121" y="2802969"/>
            <a:ext cx="5696783" cy="4647724"/>
          </a:xfrm>
          <a:prstGeom prst="roundRect">
            <a:avLst>
              <a:gd name="adj" fmla="val 470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922734" y="2912150"/>
            <a:ext cx="5405557" cy="442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'#f0f0f0',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label: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10,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input: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'#fff',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10,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6,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borderWidth: 1,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borderColor: '#ccc',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829544" y="1453753"/>
            <a:ext cx="7023973" cy="5580221"/>
          </a:xfrm>
          <a:prstGeom prst="roundRect">
            <a:avLst>
              <a:gd name="adj" fmla="val 1097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6822281" y="1453753"/>
            <a:ext cx="7038499" cy="5580221"/>
          </a:xfrm>
          <a:prstGeom prst="roundRect">
            <a:avLst>
              <a:gd name="adj" fmla="val 392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6967895" y="1562933"/>
            <a:ext cx="6747272" cy="5361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'react';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TextInput, Keyboard, TouchableWithoutFeedback,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View, StyleSheet, Text} from 'react-native';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DismissKeyboardExample = () =&gt; {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[input, setInput] = useState('');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&lt;TouchableWithoutFeedback onPress={Keyboard.dismiss}&gt;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style={styles.container}&gt;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 style={styles.label}&gt;Tap outside to dismiss the keyboard:&lt;/Text&gt;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&lt;TextInput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style={styles.input}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placeholder="Type something..."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value={input}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onChangeText={setInput}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&lt;/TouchableWithoutFeedback&gt;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DismissKeyboardExample;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 Press Gesture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Touch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touches component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Hold (500-1000ms)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maintained for specific duration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60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 Press Detected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onLongPress callback fires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Action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responds with contextual options</a:t>
            </a:r>
            <a:endParaRPr lang="en-US" sz="175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3522821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 Press Example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8666" y="1388626"/>
            <a:ext cx="176141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666" y="1749504"/>
            <a:ext cx="598098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onLongPress prop on any Touchable component to detect sustained presses.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8666" y="2101810"/>
            <a:ext cx="598098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Typically renders contextual menus, additional options, or activation of edit modes.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58666" y="2485787"/>
            <a:ext cx="5980986" cy="2691765"/>
          </a:xfrm>
          <a:prstGeom prst="roundRect">
            <a:avLst>
              <a:gd name="adj" fmla="val 2199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51642" y="2485787"/>
            <a:ext cx="5995035" cy="2691765"/>
          </a:xfrm>
          <a:prstGeom prst="roundRect">
            <a:avLst>
              <a:gd name="adj" fmla="val 785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892493" y="2591395"/>
            <a:ext cx="5713333" cy="248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item: {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16,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'#f2f2f2',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marginVertical: 8,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6,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text: {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7090886" y="1406247"/>
            <a:ext cx="6788348" cy="6074331"/>
          </a:xfrm>
          <a:prstGeom prst="roundRect">
            <a:avLst>
              <a:gd name="adj" fmla="val 974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83862" y="1406247"/>
            <a:ext cx="6802398" cy="6074331"/>
          </a:xfrm>
          <a:prstGeom prst="roundRect">
            <a:avLst>
              <a:gd name="adj" fmla="val 348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7224712" y="1511856"/>
            <a:ext cx="6520696" cy="5863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TouchableOpacity, Text, Alert, StyleSheet } from 'react-native';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LongPressItem = ({ item }) =&gt; (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&lt;TouchableOpacity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style={styles.item}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onPress={() =&gt; console.log('Viewed item')}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onLongPress={() =&gt;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Alert.alert(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'Options',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'Choose an action',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[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 text: 'Edit', onPress: () =&gt; console.log('Edit pressed') },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 text: 'Delete', onPress: () =&gt; console.log('Delete pressed') },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 text: 'Cancel', style: 'cancel' },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]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delayLongPress={500} // delay in ms before long press triggers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activeOpacity={0.6}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&gt;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&lt;Text style={styles.text}&gt;{item.title}&lt;/Text&gt;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&lt;/TouchableOpacity&gt;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LongPressItem;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PanResponder for Advanced Gestures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24971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624971"/>
            <a:ext cx="4277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PanResponder Instance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1538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gesture handlers using PanResponder.create()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03973" y="361438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callbacks for various gesture states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204097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44134" y="4204097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Attach to Component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469451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panHandlers to component via spread operator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193506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component to respond to complex gestures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74232" y="5783223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984415" y="5783223"/>
            <a:ext cx="3733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Respond to Gesture Events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84415" y="627364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detailed gesture state information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984415" y="677263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position changes and apply transformations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9129"/>
            <a:ext cx="81424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events with PanResponder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5343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PanResponder provides a comprehensive system for handling complex gesture interactions in React Native applications.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3406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93996" y="2414707"/>
            <a:ext cx="42552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onStartShouldSetPanResponder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93996" y="2880479"/>
            <a:ext cx="568654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Determines whether the component should respond to touch start events. Return true to become the responder.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49860" y="23406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50066" y="2414707"/>
            <a:ext cx="433732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onMoveShouldSetPanResponder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8150066" y="2880479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Called when touch moves on the screen. Return true to claim responder status during movement.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93790" y="434578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93996" y="4419838"/>
            <a:ext cx="29847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onPanResponderGrant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493996" y="4885611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is recognized. Use this to initialize gesture state values and provide visual feedback.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49860" y="434578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150066" y="4419838"/>
            <a:ext cx="298644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onPanResponderMove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8150066" y="4885611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is moving across the screen. Access gestureState for coordinate changes and velocity data.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93790" y="600610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493996" y="6080165"/>
            <a:ext cx="32957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onPanResponderRelease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493996" y="6545937"/>
            <a:ext cx="568654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has released touch. Finalize animations and update component state based on the completed gesture.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9860" y="600610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50066" y="6080165"/>
            <a:ext cx="356854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onPanResponderTerminate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8150066" y="6545937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Responder status has been taken away. Clean up any ongoing gesture effects or animations.</a:t>
            </a:r>
            <a:endParaRPr lang="en-US" sz="16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3984188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PanResponder Example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42950" y="1290757"/>
            <a:ext cx="13144500" cy="6362938"/>
          </a:xfrm>
          <a:prstGeom prst="roundRect">
            <a:avLst>
              <a:gd name="adj" fmla="val 9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570" y="1298377"/>
            <a:ext cx="13129260" cy="63476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88563" y="1388745"/>
            <a:ext cx="6703814" cy="6166961"/>
          </a:xfrm>
          <a:prstGeom prst="roundRect">
            <a:avLst>
              <a:gd name="adj" fmla="val 940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881777" y="1388745"/>
            <a:ext cx="6717387" cy="6166961"/>
          </a:xfrm>
          <a:prstGeom prst="roundRect">
            <a:avLst>
              <a:gd name="adj" fmla="val 336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019651" y="1492210"/>
            <a:ext cx="6441638" cy="596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StyleSheet, Animated, PanResponder } from 'react-native';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SwipeableCard({ onDismiss = () =&gt; console.log('Card dismissed') })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position = new Animated.ValueXY();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panResponder = PanResponder.create({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onStartShouldSetPanResponder: () =&gt; true,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onPanResponderMove: (e, gesture)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position.setValue({ x: gesture.dx, y: 0 }); // only horizontal movement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onPanResponderRelease: (e, gesture)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if (Math.abs(gesture.dx) &gt; 120)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// Swipe threshold met - animate off screen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Animated.timing(position,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toValue: { x: gesture.dx &gt; 0 ? 500 : -500, y: 0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duration: 300,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useNativeDriver: true,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}).start(onDismiss);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 else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// Return to original position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Animated.spring(position,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toValue: { x: 0, y: 0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useNativeDriver: true,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}).start();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});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875746" y="1388745"/>
            <a:ext cx="5866209" cy="6166961"/>
          </a:xfrm>
          <a:prstGeom prst="roundRect">
            <a:avLst>
              <a:gd name="adj" fmla="val 988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868960" y="1388745"/>
            <a:ext cx="5879783" cy="6166961"/>
          </a:xfrm>
          <a:prstGeom prst="roundRect">
            <a:avLst>
              <a:gd name="adj" fmla="val 352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8006834" y="1492210"/>
            <a:ext cx="5604034" cy="596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&lt;Animated.View style={[styles.card, { transform: position.getTranslateTransform() }]} {...panResponder.panHandlers}&gt;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style={styles.text}&gt;Swipe Me Left or Right&lt;/Text&gt;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&lt;/Animated.View&gt;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card: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'80%',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height: 150,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'#ffffff',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10,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elevation: 4,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alignSelf: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marginVertical: 20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text: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18,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fontWeight: 'bold',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SwipeableCard;</a:t>
            </a: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188"/>
            <a:ext cx="773668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Touch Event Data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31169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passes detailed information about touch events through the nativeEvent object. Here's what you can access: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25635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001" y="2292429"/>
            <a:ext cx="289203" cy="3614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20297" y="232255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Coordinates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20297" y="2739390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nativeEvent.locationX/Y: Position relative to the touched component (e.g., a button)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420297" y="3423523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nativeEvent.pageX/Y: Absolute position relative to the entire screen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20297" y="4107656"/>
            <a:ext cx="57744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Useful for drag-and-drop UI or drawing applications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35691" y="225635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903" y="2292429"/>
            <a:ext cx="289203" cy="3614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62198" y="232255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 Identifiers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062198" y="2739390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nativeEvent.identifier: Unique ID for each finger in multi-touch gestures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8062198" y="3423523"/>
            <a:ext cx="57744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nativeEvent.touches: Array of all current touches on screen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8062198" y="3799284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pinch-to-zoom or multi-finger swipe implementations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93790" y="480155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1" y="4837628"/>
            <a:ext cx="289203" cy="36147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20297" y="486775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Pressure Data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1420297" y="5284589"/>
            <a:ext cx="57744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nativeEvent.force: Touch pressure intensity (iOS only)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1420297" y="5660350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 range from 0.0 (light touch) to 1.0 (maximum pressure)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1420297" y="6344483"/>
            <a:ext cx="57744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create pressure-sensitive controls like drawing apps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7435691" y="480155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903" y="4837628"/>
            <a:ext cx="289203" cy="36147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062198" y="486775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Timing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8062198" y="5284589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nativeEvent.timestamp: Millisecond timestamp when touch occurred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8062198" y="5968722"/>
            <a:ext cx="577441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gesture duration: endTimestamp - startTimestamp</a:t>
            </a:r>
            <a:endParaRPr lang="en-US" sz="1500" dirty="0"/>
          </a:p>
        </p:txBody>
      </p:sp>
      <p:sp>
        <p:nvSpPr>
          <p:cNvPr id="27" name="Text 21"/>
          <p:cNvSpPr/>
          <p:nvPr/>
        </p:nvSpPr>
        <p:spPr>
          <a:xfrm>
            <a:off x="8062198" y="6652855"/>
            <a:ext cx="57744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long presses or measure swipe velocity</a:t>
            </a:r>
            <a:endParaRPr lang="en-US" sz="1500" dirty="0"/>
          </a:p>
        </p:txBody>
      </p:sp>
      <p:sp>
        <p:nvSpPr>
          <p:cNvPr id="28" name="Text 22"/>
          <p:cNvSpPr/>
          <p:nvPr/>
        </p:nvSpPr>
        <p:spPr>
          <a:xfrm>
            <a:off x="793790" y="717804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this data in your touch handlers with: (event) =&gt; console.log(event.nativeEvent)</a:t>
            </a:r>
            <a:endParaRPr lang="en-US" sz="15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9593"/>
            <a:ext cx="1147167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Touch Handling: Community Hooks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6146"/>
            <a:ext cx="13042821" cy="3107293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413766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8223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Hook Name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363647" y="455056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05261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Usage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01410" y="5032177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8223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useSwipe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363647" y="516897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swipe direction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05261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Swiping items in list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01410" y="5650587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18223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useDoubleTap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363647" y="5787390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double taps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05261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Photo zooming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801410" y="6268998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18223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useLongPress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363647" y="640580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long presses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705261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menus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801410" y="6887408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18223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useDrag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5363647" y="702421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drag gestures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705261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Draggable elements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0580"/>
            <a:ext cx="890016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Overview: TextInput in React Native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958941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78" y="2958941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4" y="2958941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851" y="2958941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38" y="2958941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5795605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TextInput is React Native's core component for user text entry. It supports various input types, styling options, and keyboard configurations.</a:t>
            </a:r>
            <a:endParaRPr lang="en-US" sz="1600" dirty="0"/>
          </a:p>
        </p:txBody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6689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Touch Events?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events are user interactions via screen touches. They form the foundation of mobile app interactivity.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Gestures vs. Touch Events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5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events are raw inputs. Gestures are interpreted patterns like pinch or swipe.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Touch 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Tap, double tap, long press, swipe, and pinch. Each serves different interaction purposes.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Controlling TextInput: State Management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Types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entered via keyboard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onChangeText Fires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Callback receives new text value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651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Updates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useState setter updates component state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58069"/>
            <a:ext cx="308395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Re-renders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displays updated value</a:t>
            </a:r>
            <a:endParaRPr lang="en-US" sz="16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536"/>
            <a:ext cx="644842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TextInput Example: Controlled Input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16261"/>
            <a:ext cx="6341626" cy="5878830"/>
          </a:xfrm>
          <a:prstGeom prst="roundRect">
            <a:avLst>
              <a:gd name="adj" fmla="val 1053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6527" y="1516261"/>
            <a:ext cx="6356152" cy="5878830"/>
          </a:xfrm>
          <a:prstGeom prst="roundRect">
            <a:avLst>
              <a:gd name="adj" fmla="val 376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933926" y="1626751"/>
            <a:ext cx="6061353" cy="565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'#f9f9f9',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label: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8,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input: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borderColor: '#ccc',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borderWidth: 1,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10,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6,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'#fff',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20,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output: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'#333',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7502604" y="1516261"/>
            <a:ext cx="6341626" cy="5171599"/>
          </a:xfrm>
          <a:prstGeom prst="roundRect">
            <a:avLst>
              <a:gd name="adj" fmla="val 1197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495342" y="1516261"/>
            <a:ext cx="6356152" cy="5171599"/>
          </a:xfrm>
          <a:prstGeom prst="roundRect">
            <a:avLst>
              <a:gd name="adj" fmla="val 428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7642741" y="1626751"/>
            <a:ext cx="6061353" cy="495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'react';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TextInput, Text, StyleSheet } from 'react-native';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ControlledInputExample = () =&gt;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[text, setText] = useState('');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style={styles.label}&gt;Enter your name:&lt;/Text&gt;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style={styles.input}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placeholder="Type here..."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value={text}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onChangeText={setText}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style={styles.output}&gt;You typed: {text}&lt;/Text&gt;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ControlledInputExample;</a:t>
            </a:r>
            <a:endParaRPr lang="en-US" sz="11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2944"/>
            <a:ext cx="9564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Keyboard in React Native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36319"/>
            <a:ext cx="3247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KeyboardAvoidingView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2673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that adjusts its height, position, or bottom padding when keyboard appears.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55153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behavior prop to determine adjustment strategy.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4836319"/>
            <a:ext cx="3061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ScrollView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532673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with ScrollView to ensure all form fields remain accessible.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1396" y="655153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scrolling to fields that would be covered by keyboard.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 API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532673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methods and events to programmatically control keyboard.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4568" y="655153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Keyboard.dismiss() to hide keyboard on demand.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4696301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Keyboard Dismissal Example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19257" y="1333024"/>
            <a:ext cx="6433066" cy="6184344"/>
          </a:xfrm>
          <a:prstGeom prst="roundRect">
            <a:avLst>
              <a:gd name="adj" fmla="val 907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12589" y="1333024"/>
            <a:ext cx="6446401" cy="6184344"/>
          </a:xfrm>
          <a:prstGeom prst="roundRect">
            <a:avLst>
              <a:gd name="adj" fmla="val 324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846058" y="1433155"/>
            <a:ext cx="6179463" cy="5984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'#f9f9f9',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innerContainer: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label: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8,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input: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'100%',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borderColor: '#ccc',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borderWidth: 1,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6,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'#fff',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20,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output: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'#333',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7485698" y="1333024"/>
            <a:ext cx="6433066" cy="6184344"/>
          </a:xfrm>
          <a:prstGeom prst="roundRect">
            <a:avLst>
              <a:gd name="adj" fmla="val 907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479030" y="1333024"/>
            <a:ext cx="6446401" cy="6184344"/>
          </a:xfrm>
          <a:prstGeom prst="roundRect">
            <a:avLst>
              <a:gd name="adj" fmla="val 324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7612499" y="1433155"/>
            <a:ext cx="6179463" cy="5984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'react';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 View, TextInput, TouchableWithoutFeedback,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Keyboard, KeyboardAvoidingView, Platform, StyleSheet, Text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from 'react-native';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KeyboardHandlingScreen()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[text, setText] = useState('');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&lt;KeyboardAvoidingView style={styles.container}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behavior={Platform.OS === 'ios' ? 'padding' : 'height'} 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&lt;TouchableWithoutFeedback onPress={() =&gt; Keyboard.dismiss()}&gt;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style={styles.innerContainer}&gt;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style={styles.label}&gt;Enter your name:&lt;/Text&gt;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placeholder="Type here..."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value={text}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onChangeText={setText}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style={styles.output}&gt;You typed: {text}&lt;/Text&gt;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Rest of your screen content */}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&lt;/TouchableWithoutFeedback&gt;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&lt;/KeyboardAvoidingView&gt;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KeyboardHandlingScreen;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6601539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Simple Forms in React Native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73073" y="1343025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3674626" y="1996083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 Structure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3073" y="2306360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inputs in logical groups with clear labels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73073" y="3038356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3674626" y="3691414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Management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73073" y="4001691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all field values in a single state object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73073" y="4733687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3674626" y="5386745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Handling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3073" y="5697022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specific field values while preserving others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73073" y="6429018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3674626" y="7082076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Submit Processing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73073" y="7392353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inputs before submitting data</a:t>
            </a:r>
            <a:endParaRPr lang="en-U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5440799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Form Example: Registration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19257" y="1333024"/>
            <a:ext cx="2151936" cy="3619738"/>
          </a:xfrm>
          <a:prstGeom prst="roundRect">
            <a:avLst>
              <a:gd name="adj" fmla="val 2607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12589" y="1333024"/>
            <a:ext cx="2165271" cy="3619738"/>
          </a:xfrm>
          <a:prstGeom prst="roundRect">
            <a:avLst>
              <a:gd name="adj" fmla="val 925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846058" y="1433155"/>
            <a:ext cx="1898333" cy="34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input: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height: 40,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borderWidth: 1,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5,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15,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10,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3204567" y="1333024"/>
            <a:ext cx="4597360" cy="5543193"/>
          </a:xfrm>
          <a:prstGeom prst="roundRect">
            <a:avLst>
              <a:gd name="adj" fmla="val 1220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3197900" y="1333024"/>
            <a:ext cx="4610695" cy="5543193"/>
          </a:xfrm>
          <a:prstGeom prst="roundRect">
            <a:avLst>
              <a:gd name="adj" fmla="val 435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3331369" y="1433155"/>
            <a:ext cx="4343757" cy="534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'react';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TextInput, Button, StyleSheet, Alert } from 'react-native';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RegistrationForm()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[formData, setFormData] = useState({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name: '',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email: '',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password: ''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handleChange = (field, value) =&gt;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setFormData({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...formData,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[field]: value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handleSubmit = () =&gt;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Basic validation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(!formData.name || !formData.email || !formData.password)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Alert.alert('Error', 'Please fill in all fields');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console.log('Form submitted:', formData);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Alert.alert('Success', 'Registration successful!');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8135303" y="1333024"/>
            <a:ext cx="5790962" cy="6184344"/>
          </a:xfrm>
          <a:prstGeom prst="roundRect">
            <a:avLst>
              <a:gd name="adj" fmla="val 969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8128635" y="1333024"/>
            <a:ext cx="5804297" cy="6184344"/>
          </a:xfrm>
          <a:prstGeom prst="roundRect">
            <a:avLst>
              <a:gd name="adj" fmla="val 345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8262104" y="1433155"/>
            <a:ext cx="5537359" cy="5984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(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placeholder="Enter your name"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value={formData.name}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onChangeText={(text) =&gt; handleChange('name', text)}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      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placeholder="Enter your email"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value={formData.email}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onChangeText={(text) =&gt; handleChange('email', text)}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keyboardType="email-address"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autoCapitalize="none"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  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placeholder="Enter your password"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value={formData.password}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onChangeText={(text) =&gt; handleChange('password', text)}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secureTextEntry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title="Register" onPress={handleSubmit}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RegistrationForm;</a:t>
            </a:r>
            <a:endParaRPr lang="en-US" sz="10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4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434715"/>
            <a:ext cx="11356777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Validating Forms: Why Validation Matters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6" y="4515326"/>
            <a:ext cx="562808" cy="5628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5911" y="4609624"/>
            <a:ext cx="226456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5911" y="5096470"/>
            <a:ext cx="2264569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malicious data entry. Protects your application and backend from unexpected inputs.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25" y="4515326"/>
            <a:ext cx="562808" cy="5628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09780" y="4609624"/>
            <a:ext cx="226468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09780" y="5096470"/>
            <a:ext cx="2264688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stored information is correct. Prevents database corruption from invalid formats.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13" y="4515326"/>
            <a:ext cx="562808" cy="5628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43768" y="4609624"/>
            <a:ext cx="226468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43768" y="5096470"/>
            <a:ext cx="2264688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 feedback. Guides users toward successful form completion.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801" y="4515326"/>
            <a:ext cx="562808" cy="5628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77757" y="4609624"/>
            <a:ext cx="226468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Server Load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77757" y="5448300"/>
            <a:ext cx="2264688" cy="2160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Catches errors client-side. Minimizes unnecessary network requests with invalid data.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346"/>
            <a:ext cx="12237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Popular Validation Libraries: Formik and Yup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6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Formik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17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form state management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9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touched fields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01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error messages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438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form submission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86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boilerplate code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75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5685234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82479" y="5685234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293" y="5855256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formik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yarn add formik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136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Yup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2717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Schema-based validation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159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Declarative approach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601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validation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0438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error messages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4486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integration with Formik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075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599521" y="5685234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FBE1D0"/>
          </a:solidFill>
          <a:ln/>
        </p:spPr>
      </p:sp>
      <p:sp>
        <p:nvSpPr>
          <p:cNvPr id="21" name="Shape 19"/>
          <p:cNvSpPr/>
          <p:nvPr/>
        </p:nvSpPr>
        <p:spPr>
          <a:xfrm>
            <a:off x="7588210" y="5685234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FBE1D0"/>
          </a:solidFill>
          <a:ln/>
        </p:spPr>
      </p:sp>
      <p:sp>
        <p:nvSpPr>
          <p:cNvPr id="22" name="Text 20"/>
          <p:cNvSpPr/>
          <p:nvPr/>
        </p:nvSpPr>
        <p:spPr>
          <a:xfrm>
            <a:off x="7815024" y="5855256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yup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yarn add yup</a:t>
            </a:r>
            <a:endParaRPr lang="en-US" sz="17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108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Formik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initial values, validation schema, and submit handler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fields to Formik using handleChange and handleBlur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validation errors from errors object when fields are touched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Submission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validated data with handleSubmit and resetForm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4876562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Starting with Formik: Example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9257" y="1316236"/>
            <a:ext cx="166973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19257" y="1658303"/>
            <a:ext cx="629781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Formik simplifies form state management by handling values, errors, and submission in one component.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19257" y="2205871"/>
            <a:ext cx="629781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initialValues prop sets starting field values while validationSchema (added later with Yup) handles validation.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19257" y="2753439"/>
            <a:ext cx="629781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Destructured props like handleChange, handleBlur, and handleSubmit connect your form elements to Formik's state management system.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719257" y="3331131"/>
            <a:ext cx="6297811" cy="841415"/>
          </a:xfrm>
          <a:prstGeom prst="roundRect">
            <a:avLst>
              <a:gd name="adj" fmla="val 6668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712589" y="3331131"/>
            <a:ext cx="6311146" cy="841415"/>
          </a:xfrm>
          <a:prstGeom prst="roundRect">
            <a:avLst>
              <a:gd name="adj" fmla="val 2381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846058" y="3431262"/>
            <a:ext cx="6044208" cy="6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TextInput, Button, Text, StyleSheet } from 'react-native';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Formik } from 'formik';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350443" y="1333024"/>
            <a:ext cx="6568202" cy="6184344"/>
          </a:xfrm>
          <a:prstGeom prst="roundRect">
            <a:avLst>
              <a:gd name="adj" fmla="val 907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343775" y="1333024"/>
            <a:ext cx="6581537" cy="6184344"/>
          </a:xfrm>
          <a:prstGeom prst="roundRect">
            <a:avLst>
              <a:gd name="adj" fmla="val 324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7477244" y="1433155"/>
            <a:ext cx="6314599" cy="5984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LoginForm() {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&lt;Formik initialValues={{ email: '', password: '' }}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onSubmit={(values) =&gt; {console.log('Form submitted with:', values);}}&gt;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{({ handleChange, handleBlur, handleSubmit, values }) =&gt; (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style={styles.container}&gt;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onChangeText={handleChange('email')}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onBlur={handleBlur('email')}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value={values.email}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placeholder="Email"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keyboardType="email-address"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&lt;TextInput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style={styles.input}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onChangeText={handleChange('password')}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onBlur={handleBlur('password')}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value={values.password}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placeholder="Password"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secureTextEntry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&lt;Button onPress={handleSubmit} title="Login" /&gt;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)}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&lt;/Formik&gt;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Touch Handling in React Native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751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 Components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provides specialized components that respond to touch input with appropriate feedback.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97513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touch handling includes visual cues. Users should see their touches registered.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80298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38349"/>
            <a:ext cx="3351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Considerations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handling may differ between iOS and Android. Consider platform-specific behaviors.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Yup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Validation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4714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rules for comprehensive validation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Chained Methods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45742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validation rules with method chaining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Validation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52556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expected data types (string, number, etc.)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Schema Definition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38142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reusable validation schemas</a:t>
            </a:r>
            <a:endParaRPr lang="en-US" sz="17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536"/>
            <a:ext cx="423326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Yup Validation Example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97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Schema Structure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875592"/>
            <a:ext cx="55374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validation rules for each field using Yup's schema API.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243971"/>
            <a:ext cx="55374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 validation methods to apply multiple rules to a single field.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612350"/>
            <a:ext cx="55374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error messages make validation feedback more user-friendly.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3013948"/>
            <a:ext cx="5537478" cy="3049905"/>
          </a:xfrm>
          <a:prstGeom prst="roundRect">
            <a:avLst>
              <a:gd name="adj" fmla="val 2030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786527" y="3013948"/>
            <a:ext cx="5552003" cy="3049905"/>
          </a:xfrm>
          <a:prstGeom prst="roundRect">
            <a:avLst>
              <a:gd name="adj" fmla="val 725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933926" y="3124438"/>
            <a:ext cx="5257205" cy="282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* as Yup from 'yup';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Login form validation schema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LoginSchema = Yup.object().shape({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email: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.email('Invalid email address')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.required('Email is required'),  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.min(8, 'Password must be at least 8 characters')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.required('Password is required')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6698456" y="1516261"/>
            <a:ext cx="7145655" cy="5878830"/>
          </a:xfrm>
          <a:prstGeom prst="roundRect">
            <a:avLst>
              <a:gd name="adj" fmla="val 1053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6691193" y="1516261"/>
            <a:ext cx="7160181" cy="5878830"/>
          </a:xfrm>
          <a:prstGeom prst="roundRect">
            <a:avLst>
              <a:gd name="adj" fmla="val 376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6838593" y="1626751"/>
            <a:ext cx="6865382" cy="565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* as Yup from 'yup';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Registration form validation schema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RegistrationSchema = Yup.object().shape({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.min(2, 'Name is too short')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.max(50, 'Name is too long')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.required('Name is required'),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email: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.email('Invalid email address')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.required('Email is required'),  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.min(8, 'Password must be at least 8 characters')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.matches(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/^(?=.*[a-z])(?=.*[A-Z])(?=.*\d)(?=.*[@$!%*?&amp;])[A-Za-z\d@$!%*?&amp;]{8,}$/,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'Password must contain uppercase, lowercase, number and special character'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.required('Password is required'),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confirmPassword: Yup.string()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.oneOf([Yup.ref('password'), null], 'Passwords must match')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.required('Confirm password is required')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813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Formik + Yup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3741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 Yup Schema to Formik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validationSchema prop to Formik component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50657"/>
            <a:ext cx="2887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8410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Formik uses schema to validate on change, blur, and submit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20508"/>
            <a:ext cx="3267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Error Messages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Errors object contains validation messages for each field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Feedback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Render error messages when field is touched and invalid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582620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Formik + Yup Example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1567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993463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field validation with error messages from Yup schema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2807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error display only after field interaction (using touched state)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568059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 submission control based on validation status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2855357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feedback with styled components based on validation state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93790" y="314265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integration between form state and UI elements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3511034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demonstrates a practical registration form implementation that combines all concepts from previous slides.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93790" y="4148376"/>
            <a:ext cx="6341626" cy="2814161"/>
          </a:xfrm>
          <a:prstGeom prst="roundRect">
            <a:avLst>
              <a:gd name="adj" fmla="val 2200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86527" y="4148376"/>
            <a:ext cx="6356152" cy="2814161"/>
          </a:xfrm>
          <a:prstGeom prst="roundRect">
            <a:avLst>
              <a:gd name="adj" fmla="val 786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933926" y="4258866"/>
            <a:ext cx="6061353" cy="2593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TextInput, Button, Text, StyleSheet, Alert } from 'react-native';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Formik } from 'formik';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* as Yup from 'yup';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Validation schema using Yup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validationSchema = Yup.object().shape({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Yup.string().required('Name is required'),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email: Yup.string().email('Invalid email').required('Email is required'),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password: Yup.string().min(6, 'Min 6 characters').required('Password is required'),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502604" y="1634133"/>
            <a:ext cx="6341626" cy="5643086"/>
          </a:xfrm>
          <a:prstGeom prst="roundRect">
            <a:avLst>
              <a:gd name="adj" fmla="val 1097"/>
            </a:avLst>
          </a:prstGeom>
          <a:solidFill>
            <a:srgbClr val="FBE1D0"/>
          </a:solidFill>
          <a:ln/>
        </p:spPr>
      </p:sp>
      <p:sp>
        <p:nvSpPr>
          <p:cNvPr id="14" name="Shape 12"/>
          <p:cNvSpPr/>
          <p:nvPr/>
        </p:nvSpPr>
        <p:spPr>
          <a:xfrm>
            <a:off x="7495342" y="1634133"/>
            <a:ext cx="6356152" cy="5643086"/>
          </a:xfrm>
          <a:prstGeom prst="roundRect">
            <a:avLst>
              <a:gd name="adj" fmla="val 392"/>
            </a:avLst>
          </a:prstGeom>
          <a:solidFill>
            <a:srgbClr val="FBE1D0"/>
          </a:solidFill>
          <a:ln/>
        </p:spPr>
      </p:sp>
      <p:sp>
        <p:nvSpPr>
          <p:cNvPr id="15" name="Text 13"/>
          <p:cNvSpPr/>
          <p:nvPr/>
        </p:nvSpPr>
        <p:spPr>
          <a:xfrm>
            <a:off x="7642741" y="1744623"/>
            <a:ext cx="6061353" cy="542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FormikRegistrationForm = () =&gt; {
  return (
    &lt;Formik
      initialValues={{ name: '', email: '', password: '' }}
      validationSchema={validationSchema}
      onSubmit={(values) =&gt; {
        console.log('Form Data:', values);
        Alert.alert('Success', 'Form submitted successfully!');
      }}
    &gt;
      {({ handleChange, handleBlur, handleSubmit, values, errors, touched }) =&gt; (
        &lt;View style={styles.container}&gt;
          {/* Name Input */}
          &lt;TextInput
            style={styles.input}
            placeholder="Name"
            onChangeText={handleChange('name')}
            onBlur={handleBlur('name')}
            value={values.name}
          /&gt;
          {touched.name &amp;&amp; errors.name &amp;&amp; &lt;Text style={styles.error}&gt;{errors.name}&lt;/Text&gt;}
</a:t>
            </a:r>
            <a:endParaRPr lang="en-US" sz="11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6760" y="586740"/>
            <a:ext cx="13136880" cy="7062549"/>
          </a:xfrm>
          <a:prstGeom prst="roundRect">
            <a:avLst>
              <a:gd name="adj" fmla="val 8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54380" y="594360"/>
            <a:ext cx="13121640" cy="7047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93088" y="685086"/>
            <a:ext cx="8692872" cy="6865858"/>
          </a:xfrm>
          <a:prstGeom prst="roundRect">
            <a:avLst>
              <a:gd name="adj" fmla="val 848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886182" y="685086"/>
            <a:ext cx="8706683" cy="6865858"/>
          </a:xfrm>
          <a:prstGeom prst="roundRect">
            <a:avLst>
              <a:gd name="adj" fmla="val 303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1024771" y="789027"/>
            <a:ext cx="8429506" cy="665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Email Input */}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&lt;TextInput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style={styles.input}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placeholder="Email"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keyboardType="email-address"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autoCapitalize="none"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onChangeText={handleChange('email')}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onBlur={handleBlur('email')}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value={values.email}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/&gt;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{touched.email &amp;&amp; errors.email &amp;&amp; &lt;Text style={styles.error}&gt;{errors.email}&lt;/Text&gt;}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Password Input */}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&lt;TextInput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style={styles.input}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placeholder="Password"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secureTextEntry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onChangeText={handleChange('password')}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onBlur={handleBlur('password')}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value={values.password}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/&gt;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{touched.password &amp;&amp; errors.password &amp;&amp; &lt;Text style={styles.error}&gt;{errors.password}&lt;/Text&gt;}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Submit Button */}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&lt;Button title="Register" onPress={handleSubmit} /&gt;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)}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&lt;/Formik&gt;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9870758" y="685086"/>
            <a:ext cx="3866674" cy="4868466"/>
          </a:xfrm>
          <a:prstGeom prst="roundRect">
            <a:avLst>
              <a:gd name="adj" fmla="val 1507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9863852" y="685086"/>
            <a:ext cx="3880485" cy="4868466"/>
          </a:xfrm>
          <a:prstGeom prst="roundRect">
            <a:avLst>
              <a:gd name="adj" fmla="val 536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10002441" y="789027"/>
            <a:ext cx="3603308" cy="4660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20,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input: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borderWidth: 1,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borderColor: '#ccc',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6,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10,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'#fff',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error: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'red',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10,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FormikRegistrationForm;</a:t>
            </a:r>
            <a:endParaRPr lang="en-US" sz="10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9006"/>
            <a:ext cx="7569517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Tips for Beginners with Touch &amp; Forms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87241" y="2100620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17" y="2136398"/>
            <a:ext cx="286703" cy="3584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8509" y="2166342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Across Devices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08509" y="2579608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behavior and keyboard handling vary between iOS and Android. Test on real devices.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87241" y="3573661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17" y="3609439"/>
            <a:ext cx="286703" cy="3584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8509" y="3639383"/>
            <a:ext cx="247197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 Matters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408509" y="4052649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appropriate touch targets (44x44 points). Add accessible labels to all interactive elements.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787241" y="5046702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17" y="5082480"/>
            <a:ext cx="286703" cy="3584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08509" y="5112425"/>
            <a:ext cx="287166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Visual Feedback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408509" y="5525691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show users their actions have been recognized. Add loading states during submission.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787241" y="6519743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17" y="6555522"/>
            <a:ext cx="286703" cy="35849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08509" y="6585466"/>
            <a:ext cx="283416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Keyboard Flow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408509" y="6998732"/>
            <a:ext cx="694824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proper keyboard types. Use returnKeyType and blurOnSubmit to improve input flow.</a:t>
            </a:r>
            <a:endParaRPr lang="en-US" sz="1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6989"/>
            <a:ext cx="602527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&amp; Next Steps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673543"/>
            <a:ext cx="161568" cy="1974175"/>
          </a:xfrm>
          <a:prstGeom prst="roundRect">
            <a:avLst>
              <a:gd name="adj" fmla="val 56016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64893" y="167354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 the Basics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64893" y="2139315"/>
            <a:ext cx="707171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implementing different Touchable components and TextInput forms.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764893" y="2958108"/>
            <a:ext cx="707171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form validation using both manual methods and Formik+Yup.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603325" y="3863102"/>
            <a:ext cx="161568" cy="1629370"/>
          </a:xfrm>
          <a:prstGeom prst="roundRect">
            <a:avLst>
              <a:gd name="adj" fmla="val 56016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88029" y="3863102"/>
            <a:ext cx="299466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Example Projects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088029" y="4328874"/>
            <a:ext cx="67485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login/registration flow with validation.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088029" y="4802862"/>
            <a:ext cx="674858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gesture-based UI like swipeable cards or draggable elements.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926580" y="5707856"/>
            <a:ext cx="161568" cy="1629370"/>
          </a:xfrm>
          <a:prstGeom prst="roundRect">
            <a:avLst>
              <a:gd name="adj" fmla="val 56016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11283" y="5707856"/>
            <a:ext cx="33323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Explore Advanced Topics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411283" y="6173629"/>
            <a:ext cx="642532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 into the Animated API for advanced touch interactions.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411283" y="6647617"/>
            <a:ext cx="642532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accessibility features for touch and form elements.</a:t>
            </a:r>
            <a:endParaRPr lang="en-US" sz="16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8726"/>
            <a:ext cx="718506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TouchableOpacity Component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Press Down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6922" y="4639985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touches the component. The opacity begins decreasing.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Hold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6922" y="5796796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remains at reduced opacity while pressed.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Release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6922" y="6953607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lifts finger. Opacity returns to normal. Action triggers.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055"/>
            <a:ext cx="62136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TouchableOpacity: Example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86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1359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TouchableOpacity wraps any component to make it respond to touches with opacity feedback.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857381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onPress prop takes a function that executes when the touch completes.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3642003"/>
            <a:ext cx="6300073" cy="3755469"/>
          </a:xfrm>
          <a:prstGeom prst="roundRect">
            <a:avLst>
              <a:gd name="adj" fmla="val 2029"/>
            </a:avLst>
          </a:prstGeom>
          <a:solidFill>
            <a:srgbClr val="FBE1D0"/>
          </a:solidFill>
          <a:ln/>
        </p:spPr>
      </p:sp>
      <p:sp>
        <p:nvSpPr>
          <p:cNvPr id="7" name="Shape 5"/>
          <p:cNvSpPr/>
          <p:nvPr/>
        </p:nvSpPr>
        <p:spPr>
          <a:xfrm>
            <a:off x="784741" y="3642003"/>
            <a:ext cx="6318171" cy="3755469"/>
          </a:xfrm>
          <a:prstGeom prst="roundRect">
            <a:avLst>
              <a:gd name="adj" fmla="val 725"/>
            </a:avLst>
          </a:prstGeom>
          <a:solidFill>
            <a:srgbClr val="FBE1D0"/>
          </a:solidFill>
          <a:ln/>
        </p:spPr>
      </p:sp>
      <p:sp>
        <p:nvSpPr>
          <p:cNvPr id="8" name="Text 6"/>
          <p:cNvSpPr/>
          <p:nvPr/>
        </p:nvSpPr>
        <p:spPr>
          <a:xfrm>
            <a:off x="966192" y="3778091"/>
            <a:ext cx="5955268" cy="3483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button: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'#007BFF',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8,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buttonText: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'#FFF',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544157" y="1671280"/>
            <a:ext cx="6300073" cy="4336018"/>
          </a:xfrm>
          <a:prstGeom prst="roundRect">
            <a:avLst>
              <a:gd name="adj" fmla="val 1758"/>
            </a:avLst>
          </a:prstGeom>
          <a:solidFill>
            <a:srgbClr val="FBE1D0"/>
          </a:solidFill>
          <a:ln/>
        </p:spPr>
      </p:sp>
      <p:sp>
        <p:nvSpPr>
          <p:cNvPr id="10" name="Shape 8"/>
          <p:cNvSpPr/>
          <p:nvPr/>
        </p:nvSpPr>
        <p:spPr>
          <a:xfrm>
            <a:off x="7535108" y="1671280"/>
            <a:ext cx="6318171" cy="4336018"/>
          </a:xfrm>
          <a:prstGeom prst="roundRect">
            <a:avLst>
              <a:gd name="adj" fmla="val 628"/>
            </a:avLst>
          </a:prstGeom>
          <a:solidFill>
            <a:srgbClr val="FBE1D0"/>
          </a:solidFill>
          <a:ln/>
        </p:spPr>
      </p:sp>
      <p:sp>
        <p:nvSpPr>
          <p:cNvPr id="11" name="Text 9"/>
          <p:cNvSpPr/>
          <p:nvPr/>
        </p:nvSpPr>
        <p:spPr>
          <a:xfrm>
            <a:off x="7716560" y="1807369"/>
            <a:ext cx="5955268" cy="4063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TouchableOpacity, Text, Alert, StyleSheet } from 'react-native';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SimpleButton = () =&gt; 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&lt;TouchableOpacity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style={styles.button}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onPress={() =&gt; Alert.alert('Pressed!')}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activeOpacity={0.6}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&lt;Text style={styles.buttonText}&gt;Press Me&lt;/Text&gt;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&lt;/TouchableOpacity&gt;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SimpleButton;</a:t>
            </a:r>
            <a:endParaRPr lang="en-US" sz="14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789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TouchableHighlight Component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taps element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283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 detected on component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 changes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371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Underlay color becomes visible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triggers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8408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onPress function executes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937"/>
            <a:ext cx="526792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TouchableHighlight: Example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5520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Properties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2032992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underlayColor - background when pressed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32029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activeOpacity - opacity when pressed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607588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onPress - action when touch completes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3009186"/>
            <a:ext cx="6341626" cy="4228624"/>
          </a:xfrm>
          <a:prstGeom prst="roundRect">
            <a:avLst>
              <a:gd name="adj" fmla="val 1464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786527" y="3009186"/>
            <a:ext cx="6356152" cy="4228624"/>
          </a:xfrm>
          <a:prstGeom prst="roundRect">
            <a:avLst>
              <a:gd name="adj" fmla="val 523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933926" y="3119676"/>
            <a:ext cx="6061353" cy="4007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'#007BFF',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8,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buttonText: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'#FFF',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textAlign: 'center',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502604" y="1673662"/>
            <a:ext cx="6341626" cy="5407343"/>
          </a:xfrm>
          <a:prstGeom prst="roundRect">
            <a:avLst>
              <a:gd name="adj" fmla="val 1145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495342" y="1673662"/>
            <a:ext cx="6356152" cy="5407343"/>
          </a:xfrm>
          <a:prstGeom prst="roundRect">
            <a:avLst>
              <a:gd name="adj" fmla="val 409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7642741" y="1784152"/>
            <a:ext cx="6061353" cy="518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TouchableHighlight, Alert, StyleSheet } from 'react-native';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HighlightButton = () =&gt;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handlePress = () =&gt;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Alert.alert('Button Pressed!');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&lt;TouchableHighlight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style={styles.button}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underlayColor="#0056b3" // Color when pressed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onPress={handlePress}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 style={styles.buttonText}&gt;Press Me&lt;/Text&gt;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&lt;/TouchableHighlight&gt;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HighlightButton;</a:t>
            </a:r>
            <a:endParaRPr lang="en-US" sz="11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TouchableNativeFeedback Component (Android)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488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Touch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847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touches component surface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306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Ripple Expands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9702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 ink effect spreads from touch point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Ripple Completes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43104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 covers component surface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Triggered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43104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onPress function executes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609695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TouchableNativeFeedback: Example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38426" y="1351478"/>
            <a:ext cx="184535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Notes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8426" y="1702832"/>
            <a:ext cx="640949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available on Android. Requires fallback for iOS.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38426" y="2045613"/>
            <a:ext cx="640949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native Android ripple effect for material design compliance.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38426" y="2388394"/>
            <a:ext cx="640949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specify ripple color and bounded/unbounded effects.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738426" y="2762012"/>
            <a:ext cx="6409492" cy="3058120"/>
          </a:xfrm>
          <a:prstGeom prst="roundRect">
            <a:avLst>
              <a:gd name="adj" fmla="val 1884"/>
            </a:avLst>
          </a:prstGeom>
          <a:solidFill>
            <a:srgbClr val="FBE1D0"/>
          </a:solidFill>
          <a:ln/>
        </p:spPr>
      </p:sp>
      <p:sp>
        <p:nvSpPr>
          <p:cNvPr id="8" name="Shape 6"/>
          <p:cNvSpPr/>
          <p:nvPr/>
        </p:nvSpPr>
        <p:spPr>
          <a:xfrm>
            <a:off x="731639" y="2762012"/>
            <a:ext cx="6423065" cy="3058120"/>
          </a:xfrm>
          <a:prstGeom prst="roundRect">
            <a:avLst>
              <a:gd name="adj" fmla="val 673"/>
            </a:avLst>
          </a:prstGeom>
          <a:solidFill>
            <a:srgbClr val="FBE1D0"/>
          </a:solidFill>
          <a:ln/>
        </p:spPr>
      </p:sp>
      <p:sp>
        <p:nvSpPr>
          <p:cNvPr id="9" name="Text 7"/>
          <p:cNvSpPr/>
          <p:nvPr/>
        </p:nvSpPr>
        <p:spPr>
          <a:xfrm>
            <a:off x="868680" y="2864763"/>
            <a:ext cx="6148983" cy="285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backgroundColor: '#6200EE',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padding: 12,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borderRadius: 4,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margin: 10,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buttonText: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color: '#FFF',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16,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490103" y="1368623"/>
            <a:ext cx="6409492" cy="6130171"/>
          </a:xfrm>
          <a:prstGeom prst="roundRect">
            <a:avLst>
              <a:gd name="adj" fmla="val 940"/>
            </a:avLst>
          </a:prstGeom>
          <a:solidFill>
            <a:srgbClr val="FBE1D0"/>
          </a:solidFill>
          <a:ln/>
        </p:spPr>
      </p:sp>
      <p:sp>
        <p:nvSpPr>
          <p:cNvPr id="11" name="Shape 9"/>
          <p:cNvSpPr/>
          <p:nvPr/>
        </p:nvSpPr>
        <p:spPr>
          <a:xfrm>
            <a:off x="7483316" y="1368623"/>
            <a:ext cx="6423065" cy="6130171"/>
          </a:xfrm>
          <a:prstGeom prst="roundRect">
            <a:avLst>
              <a:gd name="adj" fmla="val 336"/>
            </a:avLst>
          </a:prstGeom>
          <a:solidFill>
            <a:srgbClr val="FBE1D0"/>
          </a:solidFill>
          <a:ln/>
        </p:spPr>
      </p:sp>
      <p:sp>
        <p:nvSpPr>
          <p:cNvPr id="12" name="Text 10"/>
          <p:cNvSpPr/>
          <p:nvPr/>
        </p:nvSpPr>
        <p:spPr>
          <a:xfrm>
            <a:off x="7620357" y="1471374"/>
            <a:ext cx="6148983" cy="592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{Platform,  TouchableNativeFeedback, TouchableOpacity,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View, Text,  Alert,  StyleSheet,} from 'react-native';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ButtonWithFeedback = ()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handlePress = () =&gt;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Alert.alert('Pressed!');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(Platform.OS === 'android')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&lt;TouchableNativeFeedback onPress={handlePress}&gt;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style={styles.button}&gt;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style={styles.buttonText}&gt;Android Button&lt;/Text&gt;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&lt;/TouchableNativeFeedback&gt;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Fallback for iOS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&lt;TouchableOpacity onPress={handlePress} activeOpacity={0.7}&gt;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style={styles.button}&gt;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 style={styles.buttonText}&gt;Press Me&lt;/Text&gt;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&lt;/TouchableOpacity&gt;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ButtonWithFeedback;</a:t>
            </a:r>
            <a:endParaRPr lang="en-US" sz="10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2025-05-09T06:19:56Z</dcterms:created>
  <dcterms:modified xsi:type="dcterms:W3CDTF">2025-05-09T06:19:56Z</dcterms:modified>
</cp:coreProperties>
</file>